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9" r:id="rId5"/>
    <p:sldId id="280" r:id="rId6"/>
    <p:sldId id="258" r:id="rId7"/>
    <p:sldId id="281" r:id="rId8"/>
    <p:sldId id="282" r:id="rId9"/>
    <p:sldId id="271" r:id="rId10"/>
    <p:sldId id="261" r:id="rId11"/>
    <p:sldId id="270" r:id="rId12"/>
    <p:sldId id="272" r:id="rId13"/>
    <p:sldId id="262" r:id="rId14"/>
    <p:sldId id="269" r:id="rId15"/>
    <p:sldId id="265" r:id="rId16"/>
    <p:sldId id="283" r:id="rId17"/>
    <p:sldId id="284" r:id="rId18"/>
    <p:sldId id="268" r:id="rId19"/>
    <p:sldId id="273" r:id="rId20"/>
    <p:sldId id="274" r:id="rId21"/>
    <p:sldId id="275" r:id="rId22"/>
    <p:sldId id="276" r:id="rId23"/>
    <p:sldId id="277" r:id="rId24"/>
    <p:sldId id="278" r:id="rId25"/>
    <p:sldId id="285" r:id="rId26"/>
    <p:sldId id="26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2D36F0-1407-0CCA-F27C-73ABEAF20A53}" v="3" dt="2022-12-04T16:43:01.859"/>
    <p1510:client id="{22201C3A-9920-6016-D0CB-F287B45664B3}" v="27" dt="2022-12-04T21:57:31.301"/>
    <p1510:client id="{2316772C-0272-AC3E-7268-9043FFC9652F}" v="22" dt="2022-12-07T19:15:53.953"/>
    <p1510:client id="{2F65C29D-8E48-468B-8910-26035AAA11FE}" v="2" dt="2022-12-07T18:56:23.989"/>
    <p1510:client id="{4BBB86F1-4B5E-94C3-02D9-FBD6DD30EFBE}" v="20" dt="2022-12-07T21:24:16.391"/>
    <p1510:client id="{801DB68B-C984-A87D-6FA3-EE7E9BC1DA1E}" v="269" dt="2022-12-04T04:18:05.956"/>
    <p1510:client id="{A54739ED-1B4F-A3B6-03A3-5EB862BFA70D}" v="1" dt="2022-12-07T19:33:35.832"/>
    <p1510:client id="{AFC393DF-CD98-52A6-C11D-8894A202DD0F}" v="46" dt="2022-12-04T03:41:21.859"/>
    <p1510:client id="{C3E8B1EE-FB03-EA83-17E0-FA36D64ADD23}" v="2" dt="2022-12-16T14:07:07.760"/>
    <p1510:client id="{C9C100F6-4F94-1602-8476-A3B4B60BA096}" v="141" dt="2022-12-07T05:28:27.965"/>
    <p1510:client id="{F8B9C5BF-C3A5-CCC3-3061-09CAF81E7B2C}" v="61" dt="2022-12-02T15:01:47.328"/>
    <p1510:client id="{FD91FD64-D7EC-BD88-1DE2-DE9CF2C57A22}" v="2" dt="2022-12-07T19:32:20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048D38-A813-4FAA-BD27-2ED2A914A993}" type="doc">
      <dgm:prSet loTypeId="urn:microsoft.com/office/officeart/2005/8/layout/process4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522E78-A43E-4889-94D1-000F9D9B1DB0}">
      <dgm:prSet custT="1"/>
      <dgm:spPr/>
      <dgm:t>
        <a:bodyPr/>
        <a:lstStyle/>
        <a:p>
          <a:pPr algn="l"/>
          <a:r>
            <a:rPr lang="en-US" sz="2400" b="1" i="1"/>
            <a:t>Objectif 1 </a:t>
          </a:r>
          <a:r>
            <a:rPr lang="en-US" sz="2400" b="1"/>
            <a:t>: </a:t>
          </a:r>
          <a:r>
            <a:rPr lang="en-US" sz="2400" b="0"/>
            <a:t>A</a:t>
          </a:r>
          <a:r>
            <a:rPr lang="fr-FR" sz="2400" noProof="0" err="1"/>
            <a:t>ccessibilité</a:t>
          </a:r>
          <a:r>
            <a:rPr lang="en-US" sz="2400"/>
            <a:t> et Inclusion </a:t>
          </a:r>
          <a:r>
            <a:rPr lang="en-US" sz="2400" err="1"/>
            <a:t>afin</a:t>
          </a:r>
          <a:r>
            <a:rPr lang="en-US" sz="2400"/>
            <a:t> </a:t>
          </a:r>
          <a:r>
            <a:rPr lang="en-US" sz="2400" err="1"/>
            <a:t>d’attire</a:t>
          </a:r>
          <a:r>
            <a:rPr lang="fr-FR" sz="2400" noProof="0"/>
            <a:t>r le plus d’utilisateurs possibles</a:t>
          </a:r>
        </a:p>
        <a:p>
          <a:pPr algn="l"/>
          <a:r>
            <a:rPr lang="fr-FR" sz="2400" i="1" noProof="0"/>
            <a:t>Prototype livrable 7 </a:t>
          </a:r>
          <a:endParaRPr lang="en-US" sz="2400" i="1"/>
        </a:p>
      </dgm:t>
    </dgm:pt>
    <dgm:pt modelId="{FE2963FD-5C31-4B04-9F3D-F28704948AB9}" type="parTrans" cxnId="{2784A901-6984-4982-9A91-1E31D2E2B939}">
      <dgm:prSet/>
      <dgm:spPr/>
      <dgm:t>
        <a:bodyPr/>
        <a:lstStyle/>
        <a:p>
          <a:endParaRPr lang="en-US"/>
        </a:p>
      </dgm:t>
    </dgm:pt>
    <dgm:pt modelId="{A60C3FA5-475B-4572-9AEA-41A6038E0573}" type="sibTrans" cxnId="{2784A901-6984-4982-9A91-1E31D2E2B939}">
      <dgm:prSet/>
      <dgm:spPr/>
      <dgm:t>
        <a:bodyPr/>
        <a:lstStyle/>
        <a:p>
          <a:endParaRPr lang="en-US"/>
        </a:p>
      </dgm:t>
    </dgm:pt>
    <dgm:pt modelId="{A086AC8A-CA81-499D-8D6F-E3D00A127885}">
      <dgm:prSet custT="1"/>
      <dgm:spPr/>
      <dgm:t>
        <a:bodyPr/>
        <a:lstStyle/>
        <a:p>
          <a:pPr algn="l"/>
          <a:r>
            <a:rPr lang="en-US" sz="2400" b="1" i="1"/>
            <a:t>Objectif 2 </a:t>
          </a:r>
          <a:r>
            <a:rPr lang="en-US" sz="2400" b="1"/>
            <a:t>: </a:t>
          </a:r>
          <a:r>
            <a:rPr lang="en-US" sz="2400" b="0"/>
            <a:t>Gamification, </a:t>
          </a:r>
          <a:r>
            <a:rPr lang="en-US" sz="2400" b="0" err="1"/>
            <a:t>afin</a:t>
          </a:r>
          <a:r>
            <a:rPr lang="en-US" sz="2400" b="0"/>
            <a:t> </a:t>
          </a:r>
          <a:r>
            <a:rPr lang="en-US" sz="2400" b="0" err="1"/>
            <a:t>d’apporter</a:t>
          </a:r>
          <a:r>
            <a:rPr lang="en-US" sz="2400" b="0"/>
            <a:t> un challenge et </a:t>
          </a:r>
          <a:r>
            <a:rPr lang="en-US" sz="2400" b="0" err="1"/>
            <a:t>éveiller</a:t>
          </a:r>
          <a:r>
            <a:rPr lang="en-US" sz="2400" b="0"/>
            <a:t> les </a:t>
          </a:r>
          <a:r>
            <a:rPr lang="en-US" sz="2400" b="0" err="1"/>
            <a:t>visiteurs</a:t>
          </a:r>
          <a:r>
            <a:rPr lang="en-US" sz="2400" b="0"/>
            <a:t> du Site Web </a:t>
          </a:r>
        </a:p>
        <a:p>
          <a:pPr algn="l"/>
          <a:r>
            <a:rPr lang="fr-FR" sz="2400" i="1" noProof="0"/>
            <a:t>Prototype livrable 8</a:t>
          </a:r>
          <a:endParaRPr lang="en-US" sz="2400" i="1"/>
        </a:p>
      </dgm:t>
    </dgm:pt>
    <dgm:pt modelId="{7F012527-1C9B-4EEA-AAEA-017C4B72445D}" type="parTrans" cxnId="{2B51AE16-B759-4181-BB2D-70DD64615306}">
      <dgm:prSet/>
      <dgm:spPr/>
      <dgm:t>
        <a:bodyPr/>
        <a:lstStyle/>
        <a:p>
          <a:endParaRPr lang="en-US"/>
        </a:p>
      </dgm:t>
    </dgm:pt>
    <dgm:pt modelId="{0C42D96F-1345-4FE8-B165-641A544E574F}" type="sibTrans" cxnId="{2B51AE16-B759-4181-BB2D-70DD64615306}">
      <dgm:prSet/>
      <dgm:spPr/>
      <dgm:t>
        <a:bodyPr/>
        <a:lstStyle/>
        <a:p>
          <a:endParaRPr lang="en-US"/>
        </a:p>
      </dgm:t>
    </dgm:pt>
    <dgm:pt modelId="{0D110F66-29AD-467D-AC77-3A27602C87D4}">
      <dgm:prSet custT="1"/>
      <dgm:spPr/>
      <dgm:t>
        <a:bodyPr/>
        <a:lstStyle/>
        <a:p>
          <a:r>
            <a:rPr lang="en-US" sz="2400" b="1" u="sng"/>
            <a:t>Sprint </a:t>
          </a:r>
          <a:r>
            <a:rPr lang="en-US" sz="2400" b="1" u="sng" err="1"/>
            <a:t>tâches</a:t>
          </a:r>
          <a:r>
            <a:rPr lang="en-US" sz="2400" b="1" u="sng"/>
            <a:t> </a:t>
          </a:r>
        </a:p>
      </dgm:t>
    </dgm:pt>
    <dgm:pt modelId="{C03547DF-B737-4EED-B1ED-55157A28E569}" type="parTrans" cxnId="{50B83529-7FE9-4AB1-B218-63AF002B7968}">
      <dgm:prSet/>
      <dgm:spPr/>
      <dgm:t>
        <a:bodyPr/>
        <a:lstStyle/>
        <a:p>
          <a:endParaRPr lang="en-US"/>
        </a:p>
      </dgm:t>
    </dgm:pt>
    <dgm:pt modelId="{FC47F534-F984-4FAC-9104-556F4A26360F}" type="sibTrans" cxnId="{50B83529-7FE9-4AB1-B218-63AF002B7968}">
      <dgm:prSet/>
      <dgm:spPr/>
      <dgm:t>
        <a:bodyPr/>
        <a:lstStyle/>
        <a:p>
          <a:endParaRPr lang="en-US"/>
        </a:p>
      </dgm:t>
    </dgm:pt>
    <dgm:pt modelId="{A513FDFC-0E10-4911-A3C0-6325A1008571}">
      <dgm:prSet custT="1"/>
      <dgm:spPr/>
      <dgm:t>
        <a:bodyPr tIns="457200" anchor="t"/>
        <a:lstStyle/>
        <a:p>
          <a:pPr>
            <a:lnSpc>
              <a:spcPct val="100000"/>
            </a:lnSpc>
          </a:pPr>
          <a:r>
            <a:rPr lang="en-US" sz="2400" b="1" i="1"/>
            <a:t>Sprint 1</a:t>
          </a:r>
        </a:p>
        <a:p>
          <a:pPr>
            <a:lnSpc>
              <a:spcPct val="100000"/>
            </a:lnSpc>
          </a:pPr>
          <a:r>
            <a:rPr lang="en-US" sz="2000" err="1"/>
            <a:t>Incorporer</a:t>
          </a:r>
          <a:r>
            <a:rPr lang="en-US" sz="2000"/>
            <a:t> des </a:t>
          </a:r>
          <a:r>
            <a:rPr lang="en-US" sz="2000" b="1"/>
            <a:t>Personas</a:t>
          </a:r>
          <a:r>
            <a:rPr lang="en-US" sz="2000"/>
            <a:t> + </a:t>
          </a:r>
          <a:r>
            <a:rPr lang="en-US" sz="2000" b="1"/>
            <a:t>User Stories </a:t>
          </a:r>
          <a:r>
            <a:rPr lang="en-US" sz="2000"/>
            <a:t>pour </a:t>
          </a:r>
          <a:r>
            <a:rPr lang="en-US" sz="2000" err="1"/>
            <a:t>inclusivité</a:t>
          </a:r>
          <a:r>
            <a:rPr lang="en-US" sz="2000"/>
            <a:t> et gamification</a:t>
          </a:r>
        </a:p>
        <a:p>
          <a:pPr>
            <a:lnSpc>
              <a:spcPct val="90000"/>
            </a:lnSpc>
          </a:pPr>
          <a:endParaRPr lang="en-US" sz="1800"/>
        </a:p>
      </dgm:t>
    </dgm:pt>
    <dgm:pt modelId="{08A7F007-0E89-4EE0-95B4-E648FDC718BF}" type="parTrans" cxnId="{452C16AF-FF07-4905-AB86-37B40DDA5F83}">
      <dgm:prSet/>
      <dgm:spPr/>
      <dgm:t>
        <a:bodyPr/>
        <a:lstStyle/>
        <a:p>
          <a:endParaRPr lang="en-US"/>
        </a:p>
      </dgm:t>
    </dgm:pt>
    <dgm:pt modelId="{ED4954CB-CF1C-4D71-B7C8-54864E1D6AE5}" type="sibTrans" cxnId="{452C16AF-FF07-4905-AB86-37B40DDA5F83}">
      <dgm:prSet/>
      <dgm:spPr/>
      <dgm:t>
        <a:bodyPr/>
        <a:lstStyle/>
        <a:p>
          <a:endParaRPr lang="en-US"/>
        </a:p>
      </dgm:t>
    </dgm:pt>
    <dgm:pt modelId="{A58A9512-4D56-4E99-AE40-85D31B87D1CF}">
      <dgm:prSet custT="1"/>
      <dgm:spPr/>
      <dgm:t>
        <a:bodyPr tIns="91440" anchor="t"/>
        <a:lstStyle/>
        <a:p>
          <a:pPr algn="ctr">
            <a:lnSpc>
              <a:spcPct val="90000"/>
            </a:lnSpc>
          </a:pPr>
          <a:r>
            <a:rPr lang="en-US" sz="2400" b="1" i="1"/>
            <a:t>                                                                                             Sprint 2</a:t>
          </a:r>
        </a:p>
        <a:p>
          <a:pPr algn="ctr">
            <a:lnSpc>
              <a:spcPct val="90000"/>
            </a:lnSpc>
          </a:pPr>
          <a:r>
            <a:rPr lang="en-US" sz="2000"/>
            <a:t>Lister les </a:t>
          </a:r>
          <a:r>
            <a:rPr lang="en-US" sz="2000" err="1"/>
            <a:t>améliorations</a:t>
          </a:r>
          <a:r>
            <a:rPr lang="en-US" sz="2000"/>
            <a:t> </a:t>
          </a:r>
          <a:r>
            <a:rPr lang="en-US" sz="2000" err="1"/>
            <a:t>nécessaires</a:t>
          </a:r>
          <a:r>
            <a:rPr lang="en-US" sz="2000"/>
            <a:t>: - </a:t>
          </a:r>
          <a:r>
            <a:rPr lang="en-US" sz="2000" b="1" i="1"/>
            <a:t>La couleur </a:t>
          </a:r>
          <a:r>
            <a:rPr lang="en-US" sz="2000"/>
            <a:t>(</a:t>
          </a:r>
          <a:r>
            <a:rPr lang="en-US" sz="2000" err="1"/>
            <a:t>texte</a:t>
          </a:r>
          <a:r>
            <a:rPr lang="en-US" sz="2000"/>
            <a:t>, </a:t>
          </a:r>
          <a:r>
            <a:rPr lang="en-US" sz="2000" err="1"/>
            <a:t>arriere</a:t>
          </a:r>
          <a:r>
            <a:rPr lang="en-US" sz="2000"/>
            <a:t> plans)</a:t>
          </a:r>
        </a:p>
        <a:p>
          <a:pPr algn="ctr">
            <a:lnSpc>
              <a:spcPct val="90000"/>
            </a:lnSpc>
          </a:pPr>
          <a:r>
            <a:rPr lang="en-US" sz="2000"/>
            <a:t>- </a:t>
          </a:r>
          <a:r>
            <a:rPr lang="en-US" sz="2000" b="1" i="1" err="1"/>
            <a:t>Contraste</a:t>
          </a:r>
          <a:r>
            <a:rPr lang="en-US" sz="2000"/>
            <a:t> </a:t>
          </a:r>
        </a:p>
        <a:p>
          <a:pPr algn="ctr">
            <a:lnSpc>
              <a:spcPct val="100000"/>
            </a:lnSpc>
          </a:pPr>
          <a:r>
            <a:rPr lang="en-US" sz="2000"/>
            <a:t>- </a:t>
          </a:r>
          <a:r>
            <a:rPr lang="en-US" sz="2000" b="1" i="1"/>
            <a:t>Motif texture </a:t>
          </a:r>
          <a:r>
            <a:rPr lang="en-US" sz="2000" b="0" i="0"/>
            <a:t>(</a:t>
          </a:r>
          <a:r>
            <a:rPr lang="en-US" sz="2000" b="0" i="0" err="1"/>
            <a:t>formes,photos</a:t>
          </a:r>
          <a:r>
            <a:rPr lang="en-US" sz="2000" b="0" i="0"/>
            <a:t>)</a:t>
          </a:r>
        </a:p>
        <a:p>
          <a:pPr algn="ctr">
            <a:lnSpc>
              <a:spcPct val="90000"/>
            </a:lnSpc>
          </a:pPr>
          <a:r>
            <a:rPr lang="en-US" sz="1600"/>
            <a:t> </a:t>
          </a:r>
        </a:p>
      </dgm:t>
    </dgm:pt>
    <dgm:pt modelId="{1393905B-7D09-4BA7-842A-808713AC7228}" type="parTrans" cxnId="{5EAFC1F9-E5F4-405B-9004-CDE43C41B100}">
      <dgm:prSet/>
      <dgm:spPr/>
      <dgm:t>
        <a:bodyPr/>
        <a:lstStyle/>
        <a:p>
          <a:endParaRPr lang="en-US"/>
        </a:p>
      </dgm:t>
    </dgm:pt>
    <dgm:pt modelId="{70348BB2-4E8D-40C1-9097-983DCE89BEAB}" type="sibTrans" cxnId="{5EAFC1F9-E5F4-405B-9004-CDE43C41B100}">
      <dgm:prSet/>
      <dgm:spPr/>
      <dgm:t>
        <a:bodyPr/>
        <a:lstStyle/>
        <a:p>
          <a:endParaRPr lang="en-US"/>
        </a:p>
      </dgm:t>
    </dgm:pt>
    <dgm:pt modelId="{69926901-A3EB-4A66-8DE8-47213EFA8F96}">
      <dgm:prSet custT="1"/>
      <dgm:spPr/>
      <dgm:t>
        <a:bodyPr tIns="0" anchor="t"/>
        <a:lstStyle/>
        <a:p>
          <a:pPr>
            <a:lnSpc>
              <a:spcPct val="100000"/>
            </a:lnSpc>
          </a:pPr>
          <a:endParaRPr lang="en-US" sz="2000"/>
        </a:p>
        <a:p>
          <a:pPr>
            <a:lnSpc>
              <a:spcPct val="100000"/>
            </a:lnSpc>
          </a:pPr>
          <a:r>
            <a:rPr lang="en-US" sz="2400" b="1" i="1"/>
            <a:t>Sprint 3</a:t>
          </a:r>
        </a:p>
        <a:p>
          <a:pPr>
            <a:lnSpc>
              <a:spcPct val="100000"/>
            </a:lnSpc>
          </a:pPr>
          <a:r>
            <a:rPr lang="en-US" sz="2000" err="1"/>
            <a:t>Implémentation</a:t>
          </a:r>
          <a:r>
            <a:rPr lang="en-US" sz="2000"/>
            <a:t> des </a:t>
          </a:r>
          <a:r>
            <a:rPr lang="en-US" sz="2000" err="1"/>
            <a:t>changements</a:t>
          </a:r>
          <a:r>
            <a:rPr lang="en-US" sz="2000"/>
            <a:t> pour les prototypes et Tests</a:t>
          </a:r>
        </a:p>
        <a:p>
          <a:pPr>
            <a:lnSpc>
              <a:spcPct val="90000"/>
            </a:lnSpc>
          </a:pPr>
          <a:endParaRPr lang="en-US" sz="1800"/>
        </a:p>
      </dgm:t>
    </dgm:pt>
    <dgm:pt modelId="{25D375FE-252C-4F8C-A254-089B46C23D6F}" type="parTrans" cxnId="{73CA1C07-A811-4E70-9BDB-135B14F9223B}">
      <dgm:prSet/>
      <dgm:spPr/>
      <dgm:t>
        <a:bodyPr/>
        <a:lstStyle/>
        <a:p>
          <a:endParaRPr lang="en-US"/>
        </a:p>
      </dgm:t>
    </dgm:pt>
    <dgm:pt modelId="{EE0925ED-EE3A-44D7-B5BD-9CD76A1EB106}" type="sibTrans" cxnId="{73CA1C07-A811-4E70-9BDB-135B14F9223B}">
      <dgm:prSet/>
      <dgm:spPr/>
      <dgm:t>
        <a:bodyPr/>
        <a:lstStyle/>
        <a:p>
          <a:endParaRPr lang="en-US"/>
        </a:p>
      </dgm:t>
    </dgm:pt>
    <dgm:pt modelId="{1D0412D9-3DDB-4B31-8B23-3025FEC0E13F}" type="pres">
      <dgm:prSet presAssocID="{62048D38-A813-4FAA-BD27-2ED2A914A993}" presName="Name0" presStyleCnt="0">
        <dgm:presLayoutVars>
          <dgm:dir/>
          <dgm:animLvl val="lvl"/>
          <dgm:resizeHandles val="exact"/>
        </dgm:presLayoutVars>
      </dgm:prSet>
      <dgm:spPr/>
    </dgm:pt>
    <dgm:pt modelId="{D55CD267-B4D5-4223-83D5-C8E8C1F946E4}" type="pres">
      <dgm:prSet presAssocID="{0D110F66-29AD-467D-AC77-3A27602C87D4}" presName="boxAndChildren" presStyleCnt="0"/>
      <dgm:spPr/>
    </dgm:pt>
    <dgm:pt modelId="{D5706204-C20D-472E-A4CB-3F4193A9597C}" type="pres">
      <dgm:prSet presAssocID="{0D110F66-29AD-467D-AC77-3A27602C87D4}" presName="parentTextBox" presStyleLbl="node1" presStyleIdx="0" presStyleCnt="3"/>
      <dgm:spPr/>
    </dgm:pt>
    <dgm:pt modelId="{AB8F9455-D0A3-4EED-9452-278C073709F8}" type="pres">
      <dgm:prSet presAssocID="{0D110F66-29AD-467D-AC77-3A27602C87D4}" presName="entireBox" presStyleLbl="node1" presStyleIdx="0" presStyleCnt="3" custScaleY="24975" custLinFactNeighborX="2292" custLinFactNeighborY="-274"/>
      <dgm:spPr/>
    </dgm:pt>
    <dgm:pt modelId="{7064FFA9-108B-49DA-AD4D-A25E7E5BCE0F}" type="pres">
      <dgm:prSet presAssocID="{0D110F66-29AD-467D-AC77-3A27602C87D4}" presName="descendantBox" presStyleCnt="0"/>
      <dgm:spPr/>
    </dgm:pt>
    <dgm:pt modelId="{944A6361-E1D6-4CBA-9C18-DD7BEFF7947A}" type="pres">
      <dgm:prSet presAssocID="{A513FDFC-0E10-4911-A3C0-6325A1008571}" presName="childTextBox" presStyleLbl="fgAccFollowNode1" presStyleIdx="0" presStyleCnt="3" custScaleY="95279" custLinFactNeighborX="1059" custLinFactNeighborY="190">
        <dgm:presLayoutVars>
          <dgm:bulletEnabled val="1"/>
        </dgm:presLayoutVars>
      </dgm:prSet>
      <dgm:spPr/>
    </dgm:pt>
    <dgm:pt modelId="{35456716-CEB9-495E-84B4-29AE66E251DF}" type="pres">
      <dgm:prSet presAssocID="{A58A9512-4D56-4E99-AE40-85D31B87D1CF}" presName="childTextBox" presStyleLbl="fgAccFollowNode1" presStyleIdx="1" presStyleCnt="3" custScaleY="95552" custLinFactNeighborX="262">
        <dgm:presLayoutVars>
          <dgm:bulletEnabled val="1"/>
        </dgm:presLayoutVars>
      </dgm:prSet>
      <dgm:spPr/>
    </dgm:pt>
    <dgm:pt modelId="{1966DBC1-81BC-4360-8C6C-FD3B1BC2D8E4}" type="pres">
      <dgm:prSet presAssocID="{69926901-A3EB-4A66-8DE8-47213EFA8F96}" presName="childTextBox" presStyleLbl="fgAccFollowNode1" presStyleIdx="2" presStyleCnt="3" custScaleX="105527" custScaleY="95110" custLinFactNeighborX="-1206" custLinFactNeighborY="-218">
        <dgm:presLayoutVars>
          <dgm:bulletEnabled val="1"/>
        </dgm:presLayoutVars>
      </dgm:prSet>
      <dgm:spPr/>
    </dgm:pt>
    <dgm:pt modelId="{F1E298EF-5E5C-4D91-BAEB-782ED98C9981}" type="pres">
      <dgm:prSet presAssocID="{0C42D96F-1345-4FE8-B165-641A544E574F}" presName="sp" presStyleCnt="0"/>
      <dgm:spPr/>
    </dgm:pt>
    <dgm:pt modelId="{6C65AF8F-1AAC-42E5-95F2-93E1CCAC0C15}" type="pres">
      <dgm:prSet presAssocID="{A086AC8A-CA81-499D-8D6F-E3D00A127885}" presName="arrowAndChildren" presStyleCnt="0"/>
      <dgm:spPr/>
    </dgm:pt>
    <dgm:pt modelId="{F35FCCE7-1AAF-4541-B9EF-FEB646BCEFDD}" type="pres">
      <dgm:prSet presAssocID="{A086AC8A-CA81-499D-8D6F-E3D00A127885}" presName="parentTextArrow" presStyleLbl="node1" presStyleIdx="1" presStyleCnt="3" custScaleY="14459" custLinFactNeighborX="-84" custLinFactNeighborY="-533"/>
      <dgm:spPr/>
    </dgm:pt>
    <dgm:pt modelId="{7D55DEB3-25A0-4413-8334-735985A4C199}" type="pres">
      <dgm:prSet presAssocID="{A60C3FA5-475B-4572-9AEA-41A6038E0573}" presName="sp" presStyleCnt="0"/>
      <dgm:spPr/>
    </dgm:pt>
    <dgm:pt modelId="{6B54EE26-7041-46E7-A5D1-14CC60BF383E}" type="pres">
      <dgm:prSet presAssocID="{08522E78-A43E-4889-94D1-000F9D9B1DB0}" presName="arrowAndChildren" presStyleCnt="0"/>
      <dgm:spPr/>
    </dgm:pt>
    <dgm:pt modelId="{56891FD0-4064-44B1-BDD0-A3AFBBE2BF5D}" type="pres">
      <dgm:prSet presAssocID="{08522E78-A43E-4889-94D1-000F9D9B1DB0}" presName="parentTextArrow" presStyleLbl="node1" presStyleIdx="2" presStyleCnt="3" custScaleY="15429"/>
      <dgm:spPr/>
    </dgm:pt>
  </dgm:ptLst>
  <dgm:cxnLst>
    <dgm:cxn modelId="{2784A901-6984-4982-9A91-1E31D2E2B939}" srcId="{62048D38-A813-4FAA-BD27-2ED2A914A993}" destId="{08522E78-A43E-4889-94D1-000F9D9B1DB0}" srcOrd="0" destOrd="0" parTransId="{FE2963FD-5C31-4B04-9F3D-F28704948AB9}" sibTransId="{A60C3FA5-475B-4572-9AEA-41A6038E0573}"/>
    <dgm:cxn modelId="{AC503806-3816-4D29-9F8B-4860ECDCC383}" type="presOf" srcId="{A086AC8A-CA81-499D-8D6F-E3D00A127885}" destId="{F35FCCE7-1AAF-4541-B9EF-FEB646BCEFDD}" srcOrd="0" destOrd="0" presId="urn:microsoft.com/office/officeart/2005/8/layout/process4"/>
    <dgm:cxn modelId="{73CA1C07-A811-4E70-9BDB-135B14F9223B}" srcId="{0D110F66-29AD-467D-AC77-3A27602C87D4}" destId="{69926901-A3EB-4A66-8DE8-47213EFA8F96}" srcOrd="2" destOrd="0" parTransId="{25D375FE-252C-4F8C-A254-089B46C23D6F}" sibTransId="{EE0925ED-EE3A-44D7-B5BD-9CD76A1EB106}"/>
    <dgm:cxn modelId="{2B51AE16-B759-4181-BB2D-70DD64615306}" srcId="{62048D38-A813-4FAA-BD27-2ED2A914A993}" destId="{A086AC8A-CA81-499D-8D6F-E3D00A127885}" srcOrd="1" destOrd="0" parTransId="{7F012527-1C9B-4EEA-AAEA-017C4B72445D}" sibTransId="{0C42D96F-1345-4FE8-B165-641A544E574F}"/>
    <dgm:cxn modelId="{50B83529-7FE9-4AB1-B218-63AF002B7968}" srcId="{62048D38-A813-4FAA-BD27-2ED2A914A993}" destId="{0D110F66-29AD-467D-AC77-3A27602C87D4}" srcOrd="2" destOrd="0" parTransId="{C03547DF-B737-4EED-B1ED-55157A28E569}" sibTransId="{FC47F534-F984-4FAC-9104-556F4A26360F}"/>
    <dgm:cxn modelId="{3161F730-9688-42AC-9873-3872B786BC1D}" type="presOf" srcId="{0D110F66-29AD-467D-AC77-3A27602C87D4}" destId="{D5706204-C20D-472E-A4CB-3F4193A9597C}" srcOrd="0" destOrd="0" presId="urn:microsoft.com/office/officeart/2005/8/layout/process4"/>
    <dgm:cxn modelId="{37957C61-C8DC-4092-95A0-75B0F696E39C}" type="presOf" srcId="{A58A9512-4D56-4E99-AE40-85D31B87D1CF}" destId="{35456716-CEB9-495E-84B4-29AE66E251DF}" srcOrd="0" destOrd="0" presId="urn:microsoft.com/office/officeart/2005/8/layout/process4"/>
    <dgm:cxn modelId="{2D76894F-359F-40C3-9D99-77F2CE5AB62B}" type="presOf" srcId="{69926901-A3EB-4A66-8DE8-47213EFA8F96}" destId="{1966DBC1-81BC-4360-8C6C-FD3B1BC2D8E4}" srcOrd="0" destOrd="0" presId="urn:microsoft.com/office/officeart/2005/8/layout/process4"/>
    <dgm:cxn modelId="{452C16AF-FF07-4905-AB86-37B40DDA5F83}" srcId="{0D110F66-29AD-467D-AC77-3A27602C87D4}" destId="{A513FDFC-0E10-4911-A3C0-6325A1008571}" srcOrd="0" destOrd="0" parTransId="{08A7F007-0E89-4EE0-95B4-E648FDC718BF}" sibTransId="{ED4954CB-CF1C-4D71-B7C8-54864E1D6AE5}"/>
    <dgm:cxn modelId="{A068F6AF-C2B6-4A11-9DDA-C44A6281F19D}" type="presOf" srcId="{08522E78-A43E-4889-94D1-000F9D9B1DB0}" destId="{56891FD0-4064-44B1-BDD0-A3AFBBE2BF5D}" srcOrd="0" destOrd="0" presId="urn:microsoft.com/office/officeart/2005/8/layout/process4"/>
    <dgm:cxn modelId="{008B69B9-2566-4298-BF72-EB80FA8E7838}" type="presOf" srcId="{0D110F66-29AD-467D-AC77-3A27602C87D4}" destId="{AB8F9455-D0A3-4EED-9452-278C073709F8}" srcOrd="1" destOrd="0" presId="urn:microsoft.com/office/officeart/2005/8/layout/process4"/>
    <dgm:cxn modelId="{EA2AE8C6-E833-43CF-94A9-EEC3C113EF4E}" type="presOf" srcId="{62048D38-A813-4FAA-BD27-2ED2A914A993}" destId="{1D0412D9-3DDB-4B31-8B23-3025FEC0E13F}" srcOrd="0" destOrd="0" presId="urn:microsoft.com/office/officeart/2005/8/layout/process4"/>
    <dgm:cxn modelId="{876D04E0-9A22-482A-880E-3C176D99A6EE}" type="presOf" srcId="{A513FDFC-0E10-4911-A3C0-6325A1008571}" destId="{944A6361-E1D6-4CBA-9C18-DD7BEFF7947A}" srcOrd="0" destOrd="0" presId="urn:microsoft.com/office/officeart/2005/8/layout/process4"/>
    <dgm:cxn modelId="{5EAFC1F9-E5F4-405B-9004-CDE43C41B100}" srcId="{0D110F66-29AD-467D-AC77-3A27602C87D4}" destId="{A58A9512-4D56-4E99-AE40-85D31B87D1CF}" srcOrd="1" destOrd="0" parTransId="{1393905B-7D09-4BA7-842A-808713AC7228}" sibTransId="{70348BB2-4E8D-40C1-9097-983DCE89BEAB}"/>
    <dgm:cxn modelId="{A45ADCF8-A167-42F2-9910-EF1FED91D10F}" type="presParOf" srcId="{1D0412D9-3DDB-4B31-8B23-3025FEC0E13F}" destId="{D55CD267-B4D5-4223-83D5-C8E8C1F946E4}" srcOrd="0" destOrd="0" presId="urn:microsoft.com/office/officeart/2005/8/layout/process4"/>
    <dgm:cxn modelId="{DF469492-0A48-4B96-AAE8-36696511AB57}" type="presParOf" srcId="{D55CD267-B4D5-4223-83D5-C8E8C1F946E4}" destId="{D5706204-C20D-472E-A4CB-3F4193A9597C}" srcOrd="0" destOrd="0" presId="urn:microsoft.com/office/officeart/2005/8/layout/process4"/>
    <dgm:cxn modelId="{0BA89679-BC4E-4A35-9682-FA52D3DF952E}" type="presParOf" srcId="{D55CD267-B4D5-4223-83D5-C8E8C1F946E4}" destId="{AB8F9455-D0A3-4EED-9452-278C073709F8}" srcOrd="1" destOrd="0" presId="urn:microsoft.com/office/officeart/2005/8/layout/process4"/>
    <dgm:cxn modelId="{64AE815A-43E9-449D-B353-C4F236DF400A}" type="presParOf" srcId="{D55CD267-B4D5-4223-83D5-C8E8C1F946E4}" destId="{7064FFA9-108B-49DA-AD4D-A25E7E5BCE0F}" srcOrd="2" destOrd="0" presId="urn:microsoft.com/office/officeart/2005/8/layout/process4"/>
    <dgm:cxn modelId="{3BFD6E48-1ABD-4D67-B85A-499B3FB0B0A3}" type="presParOf" srcId="{7064FFA9-108B-49DA-AD4D-A25E7E5BCE0F}" destId="{944A6361-E1D6-4CBA-9C18-DD7BEFF7947A}" srcOrd="0" destOrd="0" presId="urn:microsoft.com/office/officeart/2005/8/layout/process4"/>
    <dgm:cxn modelId="{F24EF4D0-644A-4057-A68D-390A2C3AF93F}" type="presParOf" srcId="{7064FFA9-108B-49DA-AD4D-A25E7E5BCE0F}" destId="{35456716-CEB9-495E-84B4-29AE66E251DF}" srcOrd="1" destOrd="0" presId="urn:microsoft.com/office/officeart/2005/8/layout/process4"/>
    <dgm:cxn modelId="{17FCD86E-5C09-404D-A765-3477923BC449}" type="presParOf" srcId="{7064FFA9-108B-49DA-AD4D-A25E7E5BCE0F}" destId="{1966DBC1-81BC-4360-8C6C-FD3B1BC2D8E4}" srcOrd="2" destOrd="0" presId="urn:microsoft.com/office/officeart/2005/8/layout/process4"/>
    <dgm:cxn modelId="{31827224-EA76-4955-8774-D74824313B9B}" type="presParOf" srcId="{1D0412D9-3DDB-4B31-8B23-3025FEC0E13F}" destId="{F1E298EF-5E5C-4D91-BAEB-782ED98C9981}" srcOrd="1" destOrd="0" presId="urn:microsoft.com/office/officeart/2005/8/layout/process4"/>
    <dgm:cxn modelId="{0B9FA3E0-A41D-4D4D-887D-D2003F62354F}" type="presParOf" srcId="{1D0412D9-3DDB-4B31-8B23-3025FEC0E13F}" destId="{6C65AF8F-1AAC-42E5-95F2-93E1CCAC0C15}" srcOrd="2" destOrd="0" presId="urn:microsoft.com/office/officeart/2005/8/layout/process4"/>
    <dgm:cxn modelId="{74E217BE-EA61-4ADC-B316-2AB81E06D18A}" type="presParOf" srcId="{6C65AF8F-1AAC-42E5-95F2-93E1CCAC0C15}" destId="{F35FCCE7-1AAF-4541-B9EF-FEB646BCEFDD}" srcOrd="0" destOrd="0" presId="urn:microsoft.com/office/officeart/2005/8/layout/process4"/>
    <dgm:cxn modelId="{2E706B33-275A-448E-842B-E879B9019056}" type="presParOf" srcId="{1D0412D9-3DDB-4B31-8B23-3025FEC0E13F}" destId="{7D55DEB3-25A0-4413-8334-735985A4C199}" srcOrd="3" destOrd="0" presId="urn:microsoft.com/office/officeart/2005/8/layout/process4"/>
    <dgm:cxn modelId="{A502F790-DB8F-4828-BD6C-B556EDB868DA}" type="presParOf" srcId="{1D0412D9-3DDB-4B31-8B23-3025FEC0E13F}" destId="{6B54EE26-7041-46E7-A5D1-14CC60BF383E}" srcOrd="4" destOrd="0" presId="urn:microsoft.com/office/officeart/2005/8/layout/process4"/>
    <dgm:cxn modelId="{200AE61E-1CBE-49F1-B63C-1D870C9E132E}" type="presParOf" srcId="{6B54EE26-7041-46E7-A5D1-14CC60BF383E}" destId="{56891FD0-4064-44B1-BDD0-A3AFBBE2BF5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8F9455-D0A3-4EED-9452-278C073709F8}">
      <dsp:nvSpPr>
        <dsp:cNvPr id="0" name=""/>
        <dsp:cNvSpPr/>
      </dsp:nvSpPr>
      <dsp:spPr>
        <a:xfrm>
          <a:off x="0" y="2461749"/>
          <a:ext cx="11858623" cy="14388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u="sng" kern="1200"/>
            <a:t>Sprint </a:t>
          </a:r>
          <a:r>
            <a:rPr lang="en-US" sz="2400" b="1" u="sng" kern="1200" err="1"/>
            <a:t>tâches</a:t>
          </a:r>
          <a:r>
            <a:rPr lang="en-US" sz="2400" b="1" u="sng" kern="1200"/>
            <a:t> </a:t>
          </a:r>
        </a:p>
      </dsp:txBody>
      <dsp:txXfrm>
        <a:off x="0" y="2461749"/>
        <a:ext cx="11858623" cy="777000"/>
      </dsp:txXfrm>
    </dsp:sp>
    <dsp:sp modelId="{944A6361-E1D6-4CBA-9C18-DD7BEFF7947A}">
      <dsp:nvSpPr>
        <dsp:cNvPr id="0" name=""/>
        <dsp:cNvSpPr/>
      </dsp:nvSpPr>
      <dsp:spPr>
        <a:xfrm>
          <a:off x="43889" y="3379800"/>
          <a:ext cx="3879530" cy="252509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457200" rIns="170688" bIns="3048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1" kern="1200"/>
            <a:t>Sprint 1</a:t>
          </a:r>
        </a:p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/>
            <a:t>Incorporer</a:t>
          </a:r>
          <a:r>
            <a:rPr lang="en-US" sz="2000" kern="1200"/>
            <a:t> des </a:t>
          </a:r>
          <a:r>
            <a:rPr lang="en-US" sz="2000" b="1" kern="1200"/>
            <a:t>Personas</a:t>
          </a:r>
          <a:r>
            <a:rPr lang="en-US" sz="2000" kern="1200"/>
            <a:t> + </a:t>
          </a:r>
          <a:r>
            <a:rPr lang="en-US" sz="2000" b="1" kern="1200"/>
            <a:t>User Stories </a:t>
          </a:r>
          <a:r>
            <a:rPr lang="en-US" sz="2000" kern="1200"/>
            <a:t>pour </a:t>
          </a:r>
          <a:r>
            <a:rPr lang="en-US" sz="2000" kern="1200" err="1"/>
            <a:t>inclusivité</a:t>
          </a:r>
          <a:r>
            <a:rPr lang="en-US" sz="2000" kern="1200"/>
            <a:t> et gamification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3889" y="3379800"/>
        <a:ext cx="3879530" cy="2525092"/>
      </dsp:txXfrm>
    </dsp:sp>
    <dsp:sp modelId="{35456716-CEB9-495E-84B4-29AE66E251DF}">
      <dsp:nvSpPr>
        <dsp:cNvPr id="0" name=""/>
        <dsp:cNvSpPr/>
      </dsp:nvSpPr>
      <dsp:spPr>
        <a:xfrm>
          <a:off x="3892500" y="3371147"/>
          <a:ext cx="3879530" cy="253232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91440" rIns="170688" bIns="3048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1" kern="1200"/>
            <a:t>                                                                                             Sprint 2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Lister les </a:t>
          </a:r>
          <a:r>
            <a:rPr lang="en-US" sz="2000" kern="1200" err="1"/>
            <a:t>améliorations</a:t>
          </a:r>
          <a:r>
            <a:rPr lang="en-US" sz="2000" kern="1200"/>
            <a:t> </a:t>
          </a:r>
          <a:r>
            <a:rPr lang="en-US" sz="2000" kern="1200" err="1"/>
            <a:t>nécessaires</a:t>
          </a:r>
          <a:r>
            <a:rPr lang="en-US" sz="2000" kern="1200"/>
            <a:t>: - </a:t>
          </a:r>
          <a:r>
            <a:rPr lang="en-US" sz="2000" b="1" i="1" kern="1200"/>
            <a:t>La couleur </a:t>
          </a:r>
          <a:r>
            <a:rPr lang="en-US" sz="2000" kern="1200"/>
            <a:t>(</a:t>
          </a:r>
          <a:r>
            <a:rPr lang="en-US" sz="2000" kern="1200" err="1"/>
            <a:t>texte</a:t>
          </a:r>
          <a:r>
            <a:rPr lang="en-US" sz="2000" kern="1200"/>
            <a:t>, </a:t>
          </a:r>
          <a:r>
            <a:rPr lang="en-US" sz="2000" kern="1200" err="1"/>
            <a:t>arriere</a:t>
          </a:r>
          <a:r>
            <a:rPr lang="en-US" sz="2000" kern="1200"/>
            <a:t> plans)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</a:t>
          </a:r>
          <a:r>
            <a:rPr lang="en-US" sz="2000" b="1" i="1" kern="1200" err="1"/>
            <a:t>Contraste</a:t>
          </a:r>
          <a:r>
            <a:rPr lang="en-US" sz="2000" kern="1200"/>
            <a:t> </a:t>
          </a:r>
        </a:p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</a:t>
          </a:r>
          <a:r>
            <a:rPr lang="en-US" sz="2000" b="1" i="1" kern="1200"/>
            <a:t>Motif texture </a:t>
          </a:r>
          <a:r>
            <a:rPr lang="en-US" sz="2000" b="0" i="0" kern="1200"/>
            <a:t>(</a:t>
          </a:r>
          <a:r>
            <a:rPr lang="en-US" sz="2000" b="0" i="0" kern="1200" err="1"/>
            <a:t>formes,photos</a:t>
          </a:r>
          <a:r>
            <a:rPr lang="en-US" sz="2000" b="0" i="0" kern="1200"/>
            <a:t>)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 </a:t>
          </a:r>
        </a:p>
      </dsp:txBody>
      <dsp:txXfrm>
        <a:off x="3892500" y="3371147"/>
        <a:ext cx="3879530" cy="2532327"/>
      </dsp:txXfrm>
    </dsp:sp>
    <dsp:sp modelId="{1966DBC1-81BC-4360-8C6C-FD3B1BC2D8E4}">
      <dsp:nvSpPr>
        <dsp:cNvPr id="0" name=""/>
        <dsp:cNvSpPr/>
      </dsp:nvSpPr>
      <dsp:spPr>
        <a:xfrm>
          <a:off x="7715079" y="3371227"/>
          <a:ext cx="4093951" cy="25206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2240" tIns="0" rIns="142240" bIns="2540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1" kern="1200"/>
            <a:t>Sprint 3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err="1"/>
            <a:t>Implémentation</a:t>
          </a:r>
          <a:r>
            <a:rPr lang="en-US" sz="2000" kern="1200"/>
            <a:t> des </a:t>
          </a:r>
          <a:r>
            <a:rPr lang="en-US" sz="2000" kern="1200" err="1"/>
            <a:t>changements</a:t>
          </a:r>
          <a:r>
            <a:rPr lang="en-US" sz="2000" kern="1200"/>
            <a:t> pour les prototypes et Tests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715079" y="3371227"/>
        <a:ext cx="4093951" cy="2520613"/>
      </dsp:txXfrm>
    </dsp:sp>
    <dsp:sp modelId="{F35FCCE7-1AAF-4541-B9EF-FEB646BCEFDD}">
      <dsp:nvSpPr>
        <dsp:cNvPr id="0" name=""/>
        <dsp:cNvSpPr/>
      </dsp:nvSpPr>
      <dsp:spPr>
        <a:xfrm rot="10800000">
          <a:off x="0" y="1235527"/>
          <a:ext cx="11858623" cy="1281199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1" kern="1200"/>
            <a:t>Objectif 2 </a:t>
          </a:r>
          <a:r>
            <a:rPr lang="en-US" sz="2400" b="1" kern="1200"/>
            <a:t>: </a:t>
          </a:r>
          <a:r>
            <a:rPr lang="en-US" sz="2400" b="0" kern="1200"/>
            <a:t>Gamification, </a:t>
          </a:r>
          <a:r>
            <a:rPr lang="en-US" sz="2400" b="0" kern="1200" err="1"/>
            <a:t>afin</a:t>
          </a:r>
          <a:r>
            <a:rPr lang="en-US" sz="2400" b="0" kern="1200"/>
            <a:t> </a:t>
          </a:r>
          <a:r>
            <a:rPr lang="en-US" sz="2400" b="0" kern="1200" err="1"/>
            <a:t>d’apporter</a:t>
          </a:r>
          <a:r>
            <a:rPr lang="en-US" sz="2400" b="0" kern="1200"/>
            <a:t> un challenge et </a:t>
          </a:r>
          <a:r>
            <a:rPr lang="en-US" sz="2400" b="0" kern="1200" err="1"/>
            <a:t>éveiller</a:t>
          </a:r>
          <a:r>
            <a:rPr lang="en-US" sz="2400" b="0" kern="1200"/>
            <a:t> les </a:t>
          </a:r>
          <a:r>
            <a:rPr lang="en-US" sz="2400" b="0" kern="1200" err="1"/>
            <a:t>visiteurs</a:t>
          </a:r>
          <a:r>
            <a:rPr lang="en-US" sz="2400" b="0" kern="1200"/>
            <a:t> du Site Web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i="1" kern="1200" noProof="0"/>
            <a:t>Prototype livrable 8</a:t>
          </a:r>
          <a:endParaRPr lang="en-US" sz="2400" i="1" kern="1200"/>
        </a:p>
      </dsp:txBody>
      <dsp:txXfrm rot="10800000">
        <a:off x="0" y="1235527"/>
        <a:ext cx="11858623" cy="832485"/>
      </dsp:txXfrm>
    </dsp:sp>
    <dsp:sp modelId="{56891FD0-4064-44B1-BDD0-A3AFBBE2BF5D}">
      <dsp:nvSpPr>
        <dsp:cNvPr id="0" name=""/>
        <dsp:cNvSpPr/>
      </dsp:nvSpPr>
      <dsp:spPr>
        <a:xfrm rot="10800000">
          <a:off x="0" y="2025"/>
          <a:ext cx="11858623" cy="1367150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1" kern="1200"/>
            <a:t>Objectif 1 </a:t>
          </a:r>
          <a:r>
            <a:rPr lang="en-US" sz="2400" b="1" kern="1200"/>
            <a:t>: </a:t>
          </a:r>
          <a:r>
            <a:rPr lang="en-US" sz="2400" b="0" kern="1200"/>
            <a:t>A</a:t>
          </a:r>
          <a:r>
            <a:rPr lang="fr-FR" sz="2400" kern="1200" noProof="0" err="1"/>
            <a:t>ccessibilité</a:t>
          </a:r>
          <a:r>
            <a:rPr lang="en-US" sz="2400" kern="1200"/>
            <a:t> et Inclusion </a:t>
          </a:r>
          <a:r>
            <a:rPr lang="en-US" sz="2400" kern="1200" err="1"/>
            <a:t>afin</a:t>
          </a:r>
          <a:r>
            <a:rPr lang="en-US" sz="2400" kern="1200"/>
            <a:t> </a:t>
          </a:r>
          <a:r>
            <a:rPr lang="en-US" sz="2400" kern="1200" err="1"/>
            <a:t>d’attire</a:t>
          </a:r>
          <a:r>
            <a:rPr lang="fr-FR" sz="2400" kern="1200" noProof="0"/>
            <a:t>r le plus d’utilisateurs possibles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i="1" kern="1200" noProof="0"/>
            <a:t>Prototype livrable 7 </a:t>
          </a:r>
          <a:endParaRPr lang="en-US" sz="2400" i="1" kern="1200"/>
        </a:p>
      </dsp:txBody>
      <dsp:txXfrm rot="10800000">
        <a:off x="0" y="2025"/>
        <a:ext cx="11858623" cy="8883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6D05-E27F-3214-A424-A72E05DC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5D4CB-8326-CBF1-ADC8-3B729D3B1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0F69B-139C-E195-359D-DF0474523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00DFE-14F1-482B-ACBF-E8C738C67D32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B4983-6BE4-67C9-1631-A81A33553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7A38F-C1E4-D180-67BD-0521ADA6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CBA53-A999-49EF-A6F0-D48706F2F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65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EF563A-7757-FB34-0B82-7004A73A3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B42EC-A739-26F3-5FCA-4F08F8D2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85174-F0F0-7188-A2D7-243A31052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00DFE-14F1-482B-ACBF-E8C738C67D32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06362-08FE-E98D-F01B-D9DE874B0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70233-3183-F787-C741-F01014F956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CBA53-A999-49EF-A6F0-D48706F2F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67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778974552/423437d6cc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maisonneuveqcca-my.sharepoint.com/:b:/g/personal/e2295539_cmaisonneuve_qc_ca/EaTVL9iSsXtHkeElH-wa28YBitHiHzV_NsJansEI43UUBQ?e=SI03Mk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778977448/cd6f35c82b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maisonneuveqcca-my.sharepoint.com/:b:/g/personal/e2295539_cmaisonneuve_qc_ca/EQoVHJpP7vRMv5L_SsxIORABS43_SSjE6EfPUhkat_mxaQ?e=1gTodP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6" descr="A picture containing wall, indoor, furniture, several&#10;&#10;Description automatically generated">
            <a:extLst>
              <a:ext uri="{FF2B5EF4-FFF2-40B4-BE49-F238E27FC236}">
                <a16:creationId xmlns:a16="http://schemas.microsoft.com/office/drawing/2014/main" id="{0280FD94-967F-4161-E3A2-4E6BCA83B3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3B038-11AC-8A99-FE71-E74F8C746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ctr"/>
            <a:r>
              <a:rPr lang="en-US" sz="5000" b="1"/>
              <a:t>LIVRABLE 7 et 8 </a:t>
            </a:r>
            <a:br>
              <a:rPr lang="en-US" sz="5000" b="1"/>
            </a:br>
            <a:br>
              <a:rPr lang="en-US" sz="5000" b="1"/>
            </a:br>
            <a:r>
              <a:rPr lang="en-US" sz="5000" b="1" u="sng"/>
              <a:t>Inclusive &amp; Gamification Designs</a:t>
            </a:r>
          </a:p>
          <a:p>
            <a:pPr algn="ctr"/>
            <a:endParaRPr lang="en-US" sz="5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A38B5-3BCB-ED1C-F01F-0B823677F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b="1" i="1"/>
              <a:t>L'Atelier de Coiffure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4" name="Graphic 1" descr="Scissors outline">
            <a:extLst>
              <a:ext uri="{FF2B5EF4-FFF2-40B4-BE49-F238E27FC236}">
                <a16:creationId xmlns:a16="http://schemas.microsoft.com/office/drawing/2014/main" id="{4C38B3F0-AD8E-497A-E0CF-CCC90E094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5622" y="4523014"/>
            <a:ext cx="574222" cy="533401"/>
          </a:xfrm>
          <a:prstGeom prst="rect">
            <a:avLst/>
          </a:prstGeom>
        </p:spPr>
      </p:pic>
      <p:pic>
        <p:nvPicPr>
          <p:cNvPr id="5" name="Graphic 1" descr="Scissors outline">
            <a:extLst>
              <a:ext uri="{FF2B5EF4-FFF2-40B4-BE49-F238E27FC236}">
                <a16:creationId xmlns:a16="http://schemas.microsoft.com/office/drawing/2014/main" id="{4C38B3F0-AD8E-497A-E0CF-CCC90E094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28140" y="4584247"/>
            <a:ext cx="574222" cy="53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28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3561-7AB4-D805-F5C3-63EEF739E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 err="1"/>
              <a:t>Vidéo</a:t>
            </a:r>
            <a:r>
              <a:rPr lang="en-US" sz="4000" b="1" i="1"/>
              <a:t> 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39FA-5B66-5DDA-6918-A99FA92DA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  <a:hlinkClick r:id="rId2"/>
              </a:rPr>
              <a:t>https://vimeo.com/778974552/423437d6cc</a:t>
            </a:r>
            <a:endParaRPr lang="en-US">
              <a:cs typeface="Calibri"/>
            </a:endParaRPr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9042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8348-58C6-09E6-55EF-48838C0D0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/>
              <a:t>Cahier des charges - </a:t>
            </a:r>
            <a:r>
              <a:rPr lang="en-US" sz="4000" b="1" i="1" err="1"/>
              <a:t>inclusivité</a:t>
            </a:r>
            <a:endParaRPr lang="en-US" sz="4000" b="1" i="1" err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E636-E67D-AD3D-8F65-9188F792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  <a:hlinkClick r:id="rId2"/>
              </a:rPr>
              <a:t>PDF Atelier de Coiffure</a:t>
            </a: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12418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16" descr="A picture containing wall, indoor, furniture, several&#10;&#10;Description automatically generated">
            <a:extLst>
              <a:ext uri="{FF2B5EF4-FFF2-40B4-BE49-F238E27FC236}">
                <a16:creationId xmlns:a16="http://schemas.microsoft.com/office/drawing/2014/main" id="{0280FD94-967F-4161-E3A2-4E6BCA83B3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3B038-11AC-8A99-FE71-E74F8C746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ctr"/>
            <a:r>
              <a:rPr lang="en-US" sz="5000" b="1"/>
              <a:t>LIVRABLE 8 </a:t>
            </a:r>
            <a:br>
              <a:rPr lang="en-US" sz="5000" b="1"/>
            </a:br>
            <a:br>
              <a:rPr lang="en-US" sz="5000" b="1"/>
            </a:br>
            <a:r>
              <a:rPr lang="en-US" sz="5000" b="1" u="sng">
                <a:cs typeface="Calibri Light"/>
              </a:rPr>
              <a:t>Gamification</a:t>
            </a:r>
          </a:p>
          <a:p>
            <a:pPr algn="ctr"/>
            <a:endParaRPr lang="en-US" sz="5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A38B5-3BCB-ED1C-F01F-0B823677F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b="1" i="1"/>
              <a:t>L'Atelier de Coiffure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4" name="Graphic 1" descr="Scissors outline">
            <a:extLst>
              <a:ext uri="{FF2B5EF4-FFF2-40B4-BE49-F238E27FC236}">
                <a16:creationId xmlns:a16="http://schemas.microsoft.com/office/drawing/2014/main" id="{4C38B3F0-AD8E-497A-E0CF-CCC90E094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5622" y="4523014"/>
            <a:ext cx="574222" cy="533401"/>
          </a:xfrm>
          <a:prstGeom prst="rect">
            <a:avLst/>
          </a:prstGeom>
        </p:spPr>
      </p:pic>
      <p:pic>
        <p:nvPicPr>
          <p:cNvPr id="5" name="Graphic 1" descr="Scissors outline">
            <a:extLst>
              <a:ext uri="{FF2B5EF4-FFF2-40B4-BE49-F238E27FC236}">
                <a16:creationId xmlns:a16="http://schemas.microsoft.com/office/drawing/2014/main" id="{4C38B3F0-AD8E-497A-E0CF-CCC90E094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28140" y="4584247"/>
            <a:ext cx="574222" cy="53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89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3B125E38-C0B2-6AA5-CDEB-9A021CF1C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21443"/>
            <a:ext cx="11760200" cy="661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450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3561-7AB4-D805-F5C3-63EEF739E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39FA-5B66-5DDA-6918-A99FA92DA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7797A00-3299-1B67-8905-152FFBD34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51" y="181654"/>
            <a:ext cx="11346997" cy="630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97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BDFB-AADA-C38E-6A21-9AC6FF592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>
                <a:cs typeface="Calibri Light"/>
              </a:rPr>
              <a:t>Carousel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45F8FA4-0DD4-9C9B-E29B-7E0E476B1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6488"/>
            <a:ext cx="10515600" cy="4329611"/>
          </a:xfrm>
        </p:spPr>
      </p:pic>
    </p:spTree>
    <p:extLst>
      <p:ext uri="{BB962C8B-B14F-4D97-AF65-F5344CB8AC3E}">
        <p14:creationId xmlns:p14="http://schemas.microsoft.com/office/powerpoint/2010/main" val="1659237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8BF98D8-F410-EAAC-9602-BC76C7FF4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4748"/>
            <a:ext cx="10515600" cy="433309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B09F0E1-4778-4CD2-0642-539CC7281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i="1">
                <a:cs typeface="Calibri Light"/>
              </a:rPr>
              <a:t>Carousel</a:t>
            </a:r>
          </a:p>
        </p:txBody>
      </p:sp>
    </p:spTree>
    <p:extLst>
      <p:ext uri="{BB962C8B-B14F-4D97-AF65-F5344CB8AC3E}">
        <p14:creationId xmlns:p14="http://schemas.microsoft.com/office/powerpoint/2010/main" val="2143445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8711A28C-8164-325E-F0E2-23390E525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1668" y="1825625"/>
            <a:ext cx="10508663" cy="435133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8687AE8-5F25-7312-B449-E204F348F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i="1">
                <a:cs typeface="Calibri Light"/>
              </a:rPr>
              <a:t>Carousel</a:t>
            </a:r>
          </a:p>
        </p:txBody>
      </p:sp>
    </p:spTree>
    <p:extLst>
      <p:ext uri="{BB962C8B-B14F-4D97-AF65-F5344CB8AC3E}">
        <p14:creationId xmlns:p14="http://schemas.microsoft.com/office/powerpoint/2010/main" val="2719396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B324D4B-09C0-B4A8-2835-BBDF4083B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553" y="907374"/>
            <a:ext cx="10515600" cy="1676050"/>
          </a:xfr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D88EF32-1FE0-8FC5-9C50-C649AD05B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40" y="2694948"/>
            <a:ext cx="10515599" cy="36636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9692FEE-5F8D-F60F-FAE0-7FE907EA0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290"/>
            <a:ext cx="10515600" cy="917349"/>
          </a:xfrm>
        </p:spPr>
        <p:txBody>
          <a:bodyPr>
            <a:normAutofit/>
          </a:bodyPr>
          <a:lstStyle/>
          <a:p>
            <a:r>
              <a:rPr lang="en-US" sz="4000" b="1" i="1">
                <a:cs typeface="Calibri Light"/>
              </a:rPr>
              <a:t>Barre de progression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250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957E9F-4882-1327-CEE2-4F1838ECD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59" y="1574637"/>
            <a:ext cx="8993481" cy="2084898"/>
          </a:xfrm>
          <a:prstGeom prst="rect">
            <a:avLst/>
          </a:prstGeom>
        </p:spPr>
      </p:pic>
      <p:pic>
        <p:nvPicPr>
          <p:cNvPr id="5" name="Picture 5" descr="A picture containing rectangle&#10;&#10;Description automatically generated">
            <a:extLst>
              <a:ext uri="{FF2B5EF4-FFF2-40B4-BE49-F238E27FC236}">
                <a16:creationId xmlns:a16="http://schemas.microsoft.com/office/drawing/2014/main" id="{F26523DA-CC92-89F3-FAD8-9ABF763B2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380" y="3806726"/>
            <a:ext cx="9083792" cy="213815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B82E66E-29AE-4016-6E0E-AEBC8AC0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575"/>
            <a:ext cx="10515600" cy="1162278"/>
          </a:xfrm>
        </p:spPr>
        <p:txBody>
          <a:bodyPr/>
          <a:lstStyle/>
          <a:p>
            <a:r>
              <a:rPr lang="en-US" sz="4000" b="1" i="1">
                <a:ea typeface="+mj-lt"/>
                <a:cs typeface="+mj-lt"/>
              </a:rPr>
              <a:t>Barre de progression</a:t>
            </a:r>
            <a:endParaRPr lang="en-US" sz="4000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974106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46296-2BEE-34AC-9E23-B604B97D7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-274320"/>
            <a:ext cx="10805160" cy="1541145"/>
          </a:xfrm>
        </p:spPr>
        <p:txBody>
          <a:bodyPr>
            <a:normAutofit/>
          </a:bodyPr>
          <a:lstStyle/>
          <a:p>
            <a:r>
              <a:rPr lang="en-US" sz="4800" b="1" i="1" u="sng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OBJECTIFS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747776A-0374-FA6C-4DBC-97C74A5348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1153217"/>
              </p:ext>
            </p:extLst>
          </p:nvPr>
        </p:nvGraphicFramePr>
        <p:xfrm>
          <a:off x="166688" y="866775"/>
          <a:ext cx="11858624" cy="5905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770C8182-2B64-F88C-30D4-6EE2FE7BCE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013" y="4010025"/>
            <a:ext cx="1081088" cy="8572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4ECF3F6A-1609-EFDB-DEBE-83B89AE44D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676" y="4010025"/>
            <a:ext cx="1081088" cy="8572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655FBEC6-1DF7-E8D4-EC97-0690B7ACF1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313" y="4010025"/>
            <a:ext cx="1081088" cy="8572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25864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6EBB9F7-4553-48F2-EC43-E5EE855A8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727" y="1718292"/>
            <a:ext cx="8096250" cy="332422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32B0F1F-3306-EB54-933B-14E4AB697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29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i="1">
                <a:cs typeface="Calibri Light"/>
              </a:rPr>
              <a:t>Message pour la promotion</a:t>
            </a:r>
          </a:p>
        </p:txBody>
      </p:sp>
    </p:spTree>
    <p:extLst>
      <p:ext uri="{BB962C8B-B14F-4D97-AF65-F5344CB8AC3E}">
        <p14:creationId xmlns:p14="http://schemas.microsoft.com/office/powerpoint/2010/main" val="2687714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F3A4C-1684-0513-6A31-E760E1F2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>
                <a:ea typeface="+mj-lt"/>
                <a:cs typeface="+mj-lt"/>
              </a:rPr>
              <a:t>Code de promotion</a:t>
            </a:r>
            <a:endParaRPr lang="en-US" sz="4000" b="1" i="1">
              <a:cs typeface="Calibri Light"/>
            </a:endParaRPr>
          </a:p>
        </p:txBody>
      </p:sp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05A264A-0AFF-7A3E-31F7-758240771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0081" y="2394156"/>
            <a:ext cx="2752725" cy="2800350"/>
          </a:xfrm>
        </p:spPr>
      </p:pic>
      <p:pic>
        <p:nvPicPr>
          <p:cNvPr id="5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8AD05CE-FCA6-1723-DF67-BF595E0A3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0" y="2402417"/>
            <a:ext cx="275272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68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3561-7AB4-D805-F5C3-63EEF739E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 err="1"/>
              <a:t>Vidéo</a:t>
            </a:r>
            <a:r>
              <a:rPr lang="en-US" sz="4000" b="1" i="1"/>
              <a:t> 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39FA-5B66-5DDA-6918-A99FA92DA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  <a:hlinkClick r:id="rId2"/>
              </a:rPr>
              <a:t>https://vimeo.com/778977448/cd6f35c82b</a:t>
            </a:r>
            <a:endParaRPr lang="en-US">
              <a:cs typeface="Calibri"/>
            </a:endParaRPr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7106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8348-58C6-09E6-55EF-48838C0D0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/>
              <a:t>Cahier des Charges - Gamification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E636-E67D-AD3D-8F65-9188F792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  <a:hlinkClick r:id="rId2"/>
              </a:rPr>
              <a:t>PDF Guide d'utilisation Gaming</a:t>
            </a:r>
            <a:endParaRPr lang="en-US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475902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ABAE651D-AF19-E680-7B24-01990879A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68" y="181271"/>
            <a:ext cx="10950372" cy="6320573"/>
          </a:xfrm>
          <a:prstGeom prst="rect">
            <a:avLst/>
          </a:prstGeom>
          <a:ln>
            <a:noFill/>
          </a:ln>
        </p:spPr>
      </p:pic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8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6F30C47-80A3-7627-7120-CBCB0A804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13" y="206086"/>
            <a:ext cx="11040848" cy="628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54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D0D67-8AFD-471F-ECEE-F10329DE3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9876672" cy="4516360"/>
          </a:xfrm>
        </p:spPr>
        <p:txBody>
          <a:bodyPr anchor="t">
            <a:normAutofit/>
          </a:bodyPr>
          <a:lstStyle/>
          <a:p>
            <a:endParaRPr lang="en-US" sz="36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3ECC7EE-7A04-31C1-ABEA-475AAA3F0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17" y="91440"/>
            <a:ext cx="12002291" cy="667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03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D7FF7-A3BA-544D-89D0-5AF4F35A3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i="1">
                <a:ea typeface="+mj-lt"/>
                <a:cs typeface="+mj-lt"/>
              </a:rPr>
              <a:t>Fond </a:t>
            </a:r>
            <a:r>
              <a:rPr lang="en-US" sz="4000" b="1" i="1" err="1">
                <a:ea typeface="+mj-lt"/>
                <a:cs typeface="+mj-lt"/>
              </a:rPr>
              <a:t>blanc</a:t>
            </a:r>
            <a:r>
              <a:rPr lang="en-US" sz="4000" b="1" i="1">
                <a:ea typeface="+mj-lt"/>
                <a:cs typeface="+mj-lt"/>
              </a:rPr>
              <a:t>, </a:t>
            </a:r>
            <a:r>
              <a:rPr lang="en-US" sz="4000" b="1" i="1" err="1">
                <a:ea typeface="+mj-lt"/>
                <a:cs typeface="+mj-lt"/>
              </a:rPr>
              <a:t>texte</a:t>
            </a:r>
            <a:r>
              <a:rPr lang="en-US" sz="4000" b="1" i="1">
                <a:ea typeface="+mj-lt"/>
                <a:cs typeface="+mj-lt"/>
              </a:rPr>
              <a:t> de barre de navigation noir</a:t>
            </a:r>
            <a:endParaRPr lang="en-US" sz="4000" b="1" i="1">
              <a:cs typeface="Calibri Light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BB4FA9C-9262-83CA-66CF-5C5842CF0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1441"/>
            <a:ext cx="10515600" cy="4159706"/>
          </a:xfrm>
        </p:spPr>
      </p:pic>
    </p:spTree>
    <p:extLst>
      <p:ext uri="{BB962C8B-B14F-4D97-AF65-F5344CB8AC3E}">
        <p14:creationId xmlns:p14="http://schemas.microsoft.com/office/powerpoint/2010/main" val="175996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BDFB-AADA-C38E-6A21-9AC6FF592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i="1">
                <a:cs typeface="Calibri Light"/>
              </a:rPr>
              <a:t>Grand </a:t>
            </a:r>
            <a:r>
              <a:rPr lang="en-US" sz="4000" b="1" i="1" err="1">
                <a:cs typeface="Calibri Light"/>
              </a:rPr>
              <a:t>titre</a:t>
            </a:r>
            <a:r>
              <a:rPr lang="en-US" sz="4000" b="1" i="1">
                <a:cs typeface="Calibri Light"/>
              </a:rPr>
              <a:t>, </a:t>
            </a:r>
            <a:r>
              <a:rPr lang="en-US" sz="4000" b="1" i="1" err="1">
                <a:cs typeface="Calibri Light"/>
              </a:rPr>
              <a:t>moins</a:t>
            </a:r>
            <a:r>
              <a:rPr lang="en-US" sz="4000" b="1" i="1">
                <a:cs typeface="Calibri Light"/>
              </a:rPr>
              <a:t> de mots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CA92CC6-6C7D-D58D-69DB-26C9F40EB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2532" y="1825625"/>
            <a:ext cx="7246936" cy="4351338"/>
          </a:xfrm>
        </p:spPr>
      </p:pic>
    </p:spTree>
    <p:extLst>
      <p:ext uri="{BB962C8B-B14F-4D97-AF65-F5344CB8AC3E}">
        <p14:creationId xmlns:p14="http://schemas.microsoft.com/office/powerpoint/2010/main" val="2938872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9B2DF-74B9-F9C8-E33A-251BBBADB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i="1">
                <a:ea typeface="+mj-lt"/>
                <a:cs typeface="+mj-lt"/>
              </a:rPr>
              <a:t>Gros </a:t>
            </a:r>
            <a:r>
              <a:rPr lang="en-US" sz="4000" b="1" i="1" err="1">
                <a:ea typeface="+mj-lt"/>
                <a:cs typeface="+mj-lt"/>
              </a:rPr>
              <a:t>textes</a:t>
            </a:r>
            <a:r>
              <a:rPr lang="en-US" sz="4000" b="1" i="1">
                <a:ea typeface="+mj-lt"/>
                <a:cs typeface="+mj-lt"/>
              </a:rPr>
              <a:t> dans la description</a:t>
            </a:r>
            <a:endParaRPr lang="en-US" sz="4000" b="1" i="1">
              <a:cs typeface="Calibri Light"/>
            </a:endParaRP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C3791EA-639B-A5DE-FE5F-8AC40CDDE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1755" y="1825625"/>
            <a:ext cx="8468489" cy="4351338"/>
          </a:xfrm>
        </p:spPr>
      </p:pic>
    </p:spTree>
    <p:extLst>
      <p:ext uri="{BB962C8B-B14F-4D97-AF65-F5344CB8AC3E}">
        <p14:creationId xmlns:p14="http://schemas.microsoft.com/office/powerpoint/2010/main" val="797355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BA33-B065-4DD0-9D0B-2BC23151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i="1" err="1">
                <a:ea typeface="+mj-lt"/>
                <a:cs typeface="+mj-lt"/>
              </a:rPr>
              <a:t>Contraste</a:t>
            </a:r>
            <a:r>
              <a:rPr lang="en-US" sz="4000" b="1" i="1">
                <a:ea typeface="+mj-lt"/>
                <a:cs typeface="+mj-lt"/>
              </a:rPr>
              <a:t> pour la couleur des boutons</a:t>
            </a:r>
            <a:endParaRPr lang="en-US" sz="4000" b="1" i="1">
              <a:cs typeface="Calibri Light"/>
            </a:endParaRPr>
          </a:p>
        </p:txBody>
      </p:sp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7383C91-56A7-F300-7711-A99CD8296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0725" y="2172494"/>
            <a:ext cx="8210550" cy="3657600"/>
          </a:xfrm>
        </p:spPr>
      </p:pic>
    </p:spTree>
    <p:extLst>
      <p:ext uri="{BB962C8B-B14F-4D97-AF65-F5344CB8AC3E}">
        <p14:creationId xmlns:p14="http://schemas.microsoft.com/office/powerpoint/2010/main" val="2179787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58799D99ADA44B95A52ED37DF0C9E3" ma:contentTypeVersion="2" ma:contentTypeDescription="Crée un document." ma:contentTypeScope="" ma:versionID="197d1a3dcdf63052af6a9802c5b45ea2">
  <xsd:schema xmlns:xsd="http://www.w3.org/2001/XMLSchema" xmlns:xs="http://www.w3.org/2001/XMLSchema" xmlns:p="http://schemas.microsoft.com/office/2006/metadata/properties" xmlns:ns3="a2dd4d97-1ba4-46d8-adde-dad303ba8e67" targetNamespace="http://schemas.microsoft.com/office/2006/metadata/properties" ma:root="true" ma:fieldsID="4ba3cda90348e96dcc23a9ed1573528b" ns3:_="">
    <xsd:import namespace="a2dd4d97-1ba4-46d8-adde-dad303ba8e6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d4d97-1ba4-46d8-adde-dad303ba8e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4C7C9AB-6CB6-4A3D-82A7-3280F20251EB}">
  <ds:schemaRefs>
    <ds:schemaRef ds:uri="a2dd4d97-1ba4-46d8-adde-dad303ba8e6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9B0738E-25B5-4292-95EB-389C3DA5D8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8653CA-E070-49B8-83E1-B00222A0DA35}">
  <ds:schemaRefs>
    <ds:schemaRef ds:uri="a2dd4d97-1ba4-46d8-adde-dad303ba8e6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LIVRABLE 7 et 8   Inclusive &amp; Gamification Designs </vt:lpstr>
      <vt:lpstr>OBJECTIFS</vt:lpstr>
      <vt:lpstr>PowerPoint Presentation</vt:lpstr>
      <vt:lpstr>PowerPoint Presentation</vt:lpstr>
      <vt:lpstr>PowerPoint Presentation</vt:lpstr>
      <vt:lpstr>Fond blanc, texte de barre de navigation noir</vt:lpstr>
      <vt:lpstr>Grand titre, moins de mots</vt:lpstr>
      <vt:lpstr>Gros textes dans la description</vt:lpstr>
      <vt:lpstr>Contraste pour la couleur des boutons</vt:lpstr>
      <vt:lpstr>Vidéo test</vt:lpstr>
      <vt:lpstr>Cahier des charges - inclusivité</vt:lpstr>
      <vt:lpstr>LIVRABLE 8   Gamification </vt:lpstr>
      <vt:lpstr>PowerPoint Presentation</vt:lpstr>
      <vt:lpstr>test</vt:lpstr>
      <vt:lpstr>Carousel</vt:lpstr>
      <vt:lpstr>Carousel</vt:lpstr>
      <vt:lpstr>Carousel</vt:lpstr>
      <vt:lpstr>Barre de progression</vt:lpstr>
      <vt:lpstr>Barre de progression </vt:lpstr>
      <vt:lpstr>Message pour la promotion</vt:lpstr>
      <vt:lpstr>Code de promotion</vt:lpstr>
      <vt:lpstr>Vidéo test</vt:lpstr>
      <vt:lpstr>Cahier des Charges - Gamification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LIVRABLE 7   --------</dc:title>
  <dc:creator>Chouioukh, Sofiane</dc:creator>
  <cp:revision>4</cp:revision>
  <dcterms:created xsi:type="dcterms:W3CDTF">2022-12-02T00:04:42Z</dcterms:created>
  <dcterms:modified xsi:type="dcterms:W3CDTF">2023-05-04T18:39:25Z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0x0101004458799D99ADA44B95A52ED37DF0C9E3</vt:lpwstr>
  </property>
</Properties>
</file>